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300" r:id="rId42"/>
    <p:sldId id="299" r:id="rId43"/>
    <p:sldId id="298" r:id="rId44"/>
    <p:sldId id="297" r:id="rId45"/>
    <p:sldId id="296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BB83-3AE6-47B8-B6CB-9CAAB90DBBC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BA82-4D2B-4A7B-AEBA-8CD8A9D0D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BB83-3AE6-47B8-B6CB-9CAAB90DBBC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BA82-4D2B-4A7B-AEBA-8CD8A9D0D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BB83-3AE6-47B8-B6CB-9CAAB90DBBC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BA82-4D2B-4A7B-AEBA-8CD8A9D0D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BB83-3AE6-47B8-B6CB-9CAAB90DBBC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BA82-4D2B-4A7B-AEBA-8CD8A9D0D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BB83-3AE6-47B8-B6CB-9CAAB90DBBC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BA82-4D2B-4A7B-AEBA-8CD8A9D0D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BB83-3AE6-47B8-B6CB-9CAAB90DBBC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BA82-4D2B-4A7B-AEBA-8CD8A9D0D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BB83-3AE6-47B8-B6CB-9CAAB90DBBC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BA82-4D2B-4A7B-AEBA-8CD8A9D0D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BB83-3AE6-47B8-B6CB-9CAAB90DBBC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BA82-4D2B-4A7B-AEBA-8CD8A9D0D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BB83-3AE6-47B8-B6CB-9CAAB90DBBC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BA82-4D2B-4A7B-AEBA-8CD8A9D0D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BB83-3AE6-47B8-B6CB-9CAAB90DBBC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BA82-4D2B-4A7B-AEBA-8CD8A9D0D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1BB83-3AE6-47B8-B6CB-9CAAB90DBBC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CBA82-4D2B-4A7B-AEBA-8CD8A9D0D3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1BB83-3AE6-47B8-B6CB-9CAAB90DBBC9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CBA82-4D2B-4A7B-AEBA-8CD8A9D0D3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WeeklyTF_V2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Trend Following_Weekly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7087" y="2852738"/>
            <a:ext cx="2409826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400" smtClean="0">
                <a:latin typeface="Calibri"/>
              </a:rPr>
              <a:t>Monthly/Anual Performance</a:t>
            </a:r>
            <a:endParaRPr lang="en-US" sz="24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00"/>
            <a:ext cx="9144000" cy="5418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400" smtClean="0">
                <a:latin typeface="Calibri"/>
              </a:rPr>
              <a:t>Index Vami</a:t>
            </a:r>
            <a:endParaRPr lang="en-US" sz="24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Correlation value is : 0.446918402497842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05000"/>
            <a:ext cx="9144000" cy="1569660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Results of 1000 RUNs on S&amp;P1500 From 1/1/1995 To 12/31/2015</a:t>
            </a:r>
            <a:endParaRPr lang="en-US" sz="48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24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Notes</a:t>
            </a:r>
            <a:endParaRPr lang="en-US" sz="4800"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905000"/>
            <a:ext cx="9144000" cy="101566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000" smtClean="0">
                <a:latin typeface="Calibri"/>
              </a:rPr>
              <a:t>This is version 2 of the weekly trend following system on the S&amp;P1500.
The modifications from the previous version is the index filter duration and the volume filter.</a:t>
            </a:r>
            <a:endParaRPr lang="en-US" sz="20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WeeklyTF_V2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 Single Run Analysis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600" smtClean="0">
                <a:latin typeface="Calibri"/>
              </a:rPr>
              <a:t>1000 RUNs on S&amp;P1500 From 1/1/1995 To 12/31/2015</a:t>
            </a:r>
            <a:endParaRPr lang="en-US" sz="26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05000"/>
            <a:ext cx="9144000" cy="1569660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Results of Signal Variance on WeeklyTF_V2</a:t>
            </a:r>
            <a:endParaRPr lang="en-US" sz="48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24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05000"/>
            <a:ext cx="9144000" cy="1569660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Results of Data Variance on WeeklyTF_V2</a:t>
            </a:r>
            <a:endParaRPr lang="en-US" sz="48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24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Equity Curve</a:t>
            </a:r>
            <a:endParaRPr lang="en-US" sz="4800">
              <a:latin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" y="1519238"/>
            <a:ext cx="76295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05000"/>
            <a:ext cx="9144000" cy="1569660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Results of Rolling Windows on WeeklyTF_V2</a:t>
            </a:r>
            <a:endParaRPr lang="en-US" sz="48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8212"/>
            <a:ext cx="9144000" cy="5501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DrawDown</a:t>
            </a:r>
            <a:endParaRPr lang="en-US" sz="4800">
              <a:latin typeface="Calibri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" y="1519238"/>
            <a:ext cx="76295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Trade Distribution</a:t>
            </a:r>
            <a:endParaRPr lang="en-US" sz="4800">
              <a:latin typeface="Calibri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" y="1519238"/>
            <a:ext cx="76295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0"/>
            <a:ext cx="9144000" cy="830997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4800" smtClean="0">
                <a:latin typeface="Calibri"/>
              </a:rPr>
              <a:t>BOOTSTRAPPING</a:t>
            </a:r>
            <a:endParaRPr lang="en-US" sz="4800">
              <a:latin typeface="Calibri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8" y="1519238"/>
            <a:ext cx="7629525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WeeklyTF_V2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 Single Run Monthly/Anual Performance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00"/>
            <a:ext cx="9144000" cy="469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vert="horz" rtlCol="0" anchor="ctr">
            <a:spAutoFit/>
          </a:bodyPr>
          <a:lstStyle/>
          <a:p>
            <a:pPr algn="ctr"/>
            <a:r>
              <a:rPr lang="en-US" sz="2400" smtClean="0">
                <a:latin typeface="Calibri"/>
              </a:rPr>
              <a:t>Monthly/Anual Performance</a:t>
            </a:r>
            <a:endParaRPr lang="en-US" sz="2400"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242</Words>
  <Application>Microsoft Office PowerPoint</Application>
  <PresentationFormat>On-screen Show (4:3)</PresentationFormat>
  <Paragraphs>41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WeeklyTF_V2</vt:lpstr>
      <vt:lpstr>Slide 2</vt:lpstr>
      <vt:lpstr>WeeklyTF_V2</vt:lpstr>
      <vt:lpstr>Slide 4</vt:lpstr>
      <vt:lpstr>Slide 5</vt:lpstr>
      <vt:lpstr>Slide 6</vt:lpstr>
      <vt:lpstr>Slide 7</vt:lpstr>
      <vt:lpstr>WeeklyTF_V2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</vt:vector>
  </TitlesOfParts>
  <Company>Windows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WeeklyTF_V2</dc:title>
  <dc:creator>Said</dc:creator>
  <cp:lastModifiedBy>Said</cp:lastModifiedBy>
  <cp:revision>1</cp:revision>
  <dcterms:created xsi:type="dcterms:W3CDTF">2016-04-25T19:24:44Z</dcterms:created>
  <dcterms:modified xsi:type="dcterms:W3CDTF">2016-04-25T19:26:28Z</dcterms:modified>
</cp:coreProperties>
</file>