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300" r:id="rId42"/>
    <p:sldId id="299" r:id="rId43"/>
    <p:sldId id="298" r:id="rId44"/>
    <p:sldId id="297" r:id="rId45"/>
    <p:sldId id="296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5E9B8-0810-444C-8F23-AD2590F54E8A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D682A-9568-431E-BB93-298DE365F5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5E9B8-0810-444C-8F23-AD2590F54E8A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D682A-9568-431E-BB93-298DE365F5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5E9B8-0810-444C-8F23-AD2590F54E8A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D682A-9568-431E-BB93-298DE365F5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5E9B8-0810-444C-8F23-AD2590F54E8A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D682A-9568-431E-BB93-298DE365F5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5E9B8-0810-444C-8F23-AD2590F54E8A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D682A-9568-431E-BB93-298DE365F5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5E9B8-0810-444C-8F23-AD2590F54E8A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D682A-9568-431E-BB93-298DE365F5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5E9B8-0810-444C-8F23-AD2590F54E8A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D682A-9568-431E-BB93-298DE365F5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5E9B8-0810-444C-8F23-AD2590F54E8A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D682A-9568-431E-BB93-298DE365F5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5E9B8-0810-444C-8F23-AD2590F54E8A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D682A-9568-431E-BB93-298DE365F5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5E9B8-0810-444C-8F23-AD2590F54E8A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D682A-9568-431E-BB93-298DE365F5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5E9B8-0810-444C-8F23-AD2590F54E8A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D682A-9568-431E-BB93-298DE365F5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C5E9B8-0810-444C-8F23-AD2590F54E8A}" type="datetimeFigureOut">
              <a:rPr lang="en-US" smtClean="0"/>
              <a:t>4/24/2016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D682A-9568-431E-BB93-298DE365F57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Choose Style_Choose Duration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67087" y="2852738"/>
            <a:ext cx="2409826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400" smtClean="0">
                <a:latin typeface="Calibri"/>
              </a:rPr>
              <a:t>Monthly/Anual Performance</a:t>
            </a:r>
            <a:endParaRPr lang="en-US" sz="2400">
              <a:latin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00"/>
            <a:ext cx="9144000" cy="469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400" smtClean="0">
                <a:latin typeface="Calibri"/>
              </a:rPr>
              <a:t>Index Vami</a:t>
            </a:r>
            <a:endParaRPr lang="en-US" sz="2400">
              <a:latin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Correlation value is : 0.170827187900372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905000"/>
            <a:ext cx="9144000" cy="2308324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4800" smtClean="0">
                <a:latin typeface="Calibri"/>
              </a:rPr>
              <a:t>Results of 1000 RUNs on Choose universe From 1/1/1995 To 12/31/2015</a:t>
            </a:r>
            <a:endParaRPr lang="en-US" sz="4800">
              <a:latin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243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1000 RUNs on Choose universe From 1/1/1995 To 12/31/2015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1000 RUNs on Choose universe From 1/1/1995 To 12/31/2015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1000 RUNs on Choose universe From 1/1/1995 To 12/31/2015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1000 RUNs on Choose universe From 1/1/1995 To 12/31/2015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1000 RUNs on Choose universe From 1/1/1995 To 12/31/2015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54000"/>
            <a:ext cx="9144000" cy="830997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4800" smtClean="0">
                <a:latin typeface="Calibri"/>
              </a:rPr>
              <a:t>Notes</a:t>
            </a:r>
            <a:endParaRPr lang="en-US" sz="4800">
              <a:latin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905000"/>
            <a:ext cx="9144000" cy="400110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endParaRPr lang="en-US" sz="2000">
              <a:latin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1000 RUNs on Choose universe From 1/1/1995 To 12/31/2015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1000 RUNs on Choose universe From 1/1/1995 To 12/31/2015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1000 RUNs on Choose universe From 1/1/1995 To 12/31/2015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1000 RUNs on Choose universe From 1/1/1995 To 12/31/2015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1000 RUNs on Choose universe From 1/1/1995 To 12/31/2015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1000 RUNs on Choose universe From 1/1/1995 To 12/31/2015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1000 RUNs on Choose universe From 1/1/1995 To 12/31/2015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1000 RUNs on Choose universe From 1/1/1995 To 12/31/2015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1000 RUNs on Choose universe From 1/1/1995 To 12/31/2015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1000 RUNs on Choose universe From 1/1/1995 To 12/31/2015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 Single Run Analysis</a:t>
            </a:r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1000 RUNs on Choose universe From 1/1/1995 To 12/31/2015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1000 RUNs on Choose universe From 1/1/1995 To 12/31/2015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1000 RUNs on Choose universe From 1/1/1995 To 12/31/2015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1000 RUNs on Choose universe From 1/1/1995 To 12/31/2015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1000 RUNs on Choose universe From 1/1/1995 To 12/31/2015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1000 RUNs on Choose universe From 1/1/1995 To 12/31/2015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905000"/>
            <a:ext cx="9144000" cy="830997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4800" smtClean="0">
                <a:latin typeface="Calibri"/>
              </a:rPr>
              <a:t>Results of Signal Variance on </a:t>
            </a:r>
            <a:endParaRPr lang="en-US" sz="4800">
              <a:latin typeface="Calibri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243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905000"/>
            <a:ext cx="9144000" cy="830997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4800" smtClean="0">
                <a:latin typeface="Calibri"/>
              </a:rPr>
              <a:t>Results of Data Variance on </a:t>
            </a:r>
            <a:endParaRPr lang="en-US" sz="4800">
              <a:latin typeface="Calibri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243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54000"/>
            <a:ext cx="9144000" cy="830997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4800" smtClean="0">
                <a:latin typeface="Calibri"/>
              </a:rPr>
              <a:t>Equity Curve</a:t>
            </a:r>
            <a:endParaRPr lang="en-US" sz="4800">
              <a:latin typeface="Calibri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8" y="1519238"/>
            <a:ext cx="7629525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905000"/>
            <a:ext cx="9144000" cy="830997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4800" smtClean="0">
                <a:latin typeface="Calibri"/>
              </a:rPr>
              <a:t>Results of Rolling Windows on </a:t>
            </a:r>
            <a:endParaRPr lang="en-US" sz="4800">
              <a:latin typeface="Calibri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54000"/>
            <a:ext cx="9144000" cy="830997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4800" smtClean="0">
                <a:latin typeface="Calibri"/>
              </a:rPr>
              <a:t>DrawDown</a:t>
            </a:r>
            <a:endParaRPr lang="en-US" sz="4800">
              <a:latin typeface="Calibri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8" y="1519238"/>
            <a:ext cx="7629525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54000"/>
            <a:ext cx="9144000" cy="830997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4800" smtClean="0">
                <a:latin typeface="Calibri"/>
              </a:rPr>
              <a:t>Trade Distribution</a:t>
            </a:r>
            <a:endParaRPr lang="en-US" sz="4800">
              <a:latin typeface="Calibri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8" y="1519238"/>
            <a:ext cx="7629525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54000"/>
            <a:ext cx="9144000" cy="830997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4800" smtClean="0">
                <a:latin typeface="Calibri"/>
              </a:rPr>
              <a:t>BOOTSTRAPPING</a:t>
            </a:r>
            <a:endParaRPr lang="en-US" sz="4800">
              <a:latin typeface="Calibri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8" y="1519238"/>
            <a:ext cx="7629525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 Single Run Monthly/Anual Performance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00"/>
            <a:ext cx="9144000" cy="469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400" smtClean="0">
                <a:latin typeface="Calibri"/>
              </a:rPr>
              <a:t>Monthly/Anual Performance</a:t>
            </a:r>
            <a:endParaRPr lang="en-US" sz="2400"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245</Words>
  <Application>Microsoft Office PowerPoint</Application>
  <PresentationFormat>On-screen Show (4:3)</PresentationFormat>
  <Paragraphs>37</Paragraphs>
  <Slides>45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</vt:vector>
  </TitlesOfParts>
  <Company>Windows 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Said</dc:creator>
  <cp:lastModifiedBy>Said</cp:lastModifiedBy>
  <cp:revision>1</cp:revision>
  <dcterms:created xsi:type="dcterms:W3CDTF">2016-04-24T18:14:10Z</dcterms:created>
  <dcterms:modified xsi:type="dcterms:W3CDTF">2016-04-24T18:15:08Z</dcterms:modified>
</cp:coreProperties>
</file>