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4DA78-D734-43D4-98CA-CFB35AC860D0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6E416-611C-4BA4-ABE8-632C7946C9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5-Day-Momentum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Swing Trading_Daily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7087" y="2852738"/>
            <a:ext cx="2409826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603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Index Vami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Correlation value is : 0.496069000492525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156966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100 RUNs on Russell 3000 From 1/1/1995 To 5/2/2016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Notes</a:t>
            </a:r>
            <a:endParaRPr lang="en-US" sz="4800"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05000"/>
            <a:ext cx="9144000" cy="1323439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000" smtClean="0">
                <a:latin typeface="Calibri"/>
              </a:rPr>
              <a:t>Swing Trading strategy based on buying stocks with high ADX value and pull back on Stoch.
The price range is from 10$ - 100$
The exit is based on trailing stop bellow the low or after 5 days</a:t>
            </a:r>
            <a:endParaRPr lang="en-US" sz="2000"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5-Day-Momentum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Analysis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 RUNs on Russell 3000 From 1/1/1995 To 5/2/2016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Equity Curve</a:t>
            </a:r>
            <a:endParaRPr lang="en-US" sz="4800"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DrawDown</a:t>
            </a:r>
            <a:endParaRPr lang="en-US" sz="4800"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Trade Distribution</a:t>
            </a:r>
            <a:endParaRPr lang="en-US" sz="4800"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BOOTSTRAPPING</a:t>
            </a:r>
            <a:endParaRPr lang="en-US" sz="4800"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5-Day-Momentum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Monthly/Anual Performance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490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249</Words>
  <Application>Microsoft Office PowerPoint</Application>
  <PresentationFormat>On-screen Show (4:3)</PresentationFormat>
  <Paragraphs>38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5-Day-Momentum</vt:lpstr>
      <vt:lpstr>Slide 2</vt:lpstr>
      <vt:lpstr>5-Day-Momentum</vt:lpstr>
      <vt:lpstr>Slide 4</vt:lpstr>
      <vt:lpstr>Slide 5</vt:lpstr>
      <vt:lpstr>Slide 6</vt:lpstr>
      <vt:lpstr>Slide 7</vt:lpstr>
      <vt:lpstr>5-Day-Momentum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5-Day-Momentum</dc:title>
  <dc:creator>Said</dc:creator>
  <cp:lastModifiedBy>Said</cp:lastModifiedBy>
  <cp:revision>1</cp:revision>
  <dcterms:created xsi:type="dcterms:W3CDTF">2016-05-02T19:30:30Z</dcterms:created>
  <dcterms:modified xsi:type="dcterms:W3CDTF">2016-05-02T19:36:33Z</dcterms:modified>
</cp:coreProperties>
</file>